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7wW7YJ+2RYI1gazf4LNEhKkhE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1478" y="-139"/>
      </p:cViewPr>
      <p:guideLst>
        <p:guide orient="horz" pos="57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919" y="685800"/>
            <a:ext cx="1928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>
            <a:spLocks noGrp="1"/>
          </p:cNvSpPr>
          <p:nvPr>
            <p:ph type="title" hasCustomPrompt="1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>
            <a:spLocks noGrp="1"/>
          </p:cNvSpPr>
          <p:nvPr>
            <p:ph type="body" idx="1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00"/>
              <a:buNone/>
              <a:defRPr sz="10100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subTitle" idx="1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2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 sz="27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>
            <a:spLocks noGrp="1"/>
          </p:cNvSpPr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1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>
            <a:spLocks noGrp="1"/>
          </p:cNvSpPr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76925" tIns="176925" rIns="176925" bIns="176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ubTitle" idx="1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marR="0" lvl="0" indent="-450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Char char="●"/>
              <a:defRPr sz="3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0" y="637309"/>
            <a:ext cx="443345" cy="17650691"/>
          </a:xfrm>
          <a:prstGeom prst="rect">
            <a:avLst/>
          </a:prstGeom>
          <a:solidFill>
            <a:srgbClr val="544E7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9781309" y="637309"/>
            <a:ext cx="505691" cy="17650691"/>
          </a:xfrm>
          <a:prstGeom prst="rect">
            <a:avLst/>
          </a:prstGeom>
          <a:solidFill>
            <a:srgbClr val="544E7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0" y="17207345"/>
            <a:ext cx="10287000" cy="1080655"/>
          </a:xfrm>
          <a:prstGeom prst="rect">
            <a:avLst/>
          </a:prstGeom>
          <a:solidFill>
            <a:srgbClr val="544E7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1104"/>
            <a:ext cx="10287000" cy="648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r="4531"/>
          <a:stretch/>
        </p:blipFill>
        <p:spPr>
          <a:xfrm>
            <a:off x="1" y="17207345"/>
            <a:ext cx="10287000" cy="10806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850600" y="1329075"/>
            <a:ext cx="94896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500">
              <a:solidFill>
                <a:schemeClr val="dk2"/>
              </a:solidFill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560875" y="811275"/>
            <a:ext cx="9102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>
                <a:solidFill>
                  <a:schemeClr val="dk2"/>
                </a:solidFill>
              </a:rPr>
              <a:t>SUGESTÃO DE TAMANHO DE FONTE</a:t>
            </a:r>
            <a:br>
              <a:rPr lang="pt-BR" sz="3000" b="1">
                <a:solidFill>
                  <a:schemeClr val="dk2"/>
                </a:solidFill>
              </a:rPr>
            </a:br>
            <a:r>
              <a:rPr lang="pt-BR" sz="3000" b="1">
                <a:solidFill>
                  <a:schemeClr val="dk2"/>
                </a:solidFill>
              </a:rPr>
              <a:t>PARA TÍTULO: ARIAL 30</a:t>
            </a:r>
            <a:endParaRPr sz="3000" b="1">
              <a:solidFill>
                <a:schemeClr val="dk2"/>
              </a:solidFill>
            </a:endParaRPr>
          </a:p>
        </p:txBody>
      </p:sp>
      <p:sp>
        <p:nvSpPr>
          <p:cNvPr id="61" name="Google Shape;61;p1"/>
          <p:cNvSpPr txBox="1"/>
          <p:nvPr/>
        </p:nvSpPr>
        <p:spPr>
          <a:xfrm>
            <a:off x="560875" y="2213000"/>
            <a:ext cx="91029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 dirty="0">
                <a:solidFill>
                  <a:schemeClr val="dk2"/>
                </a:solidFill>
              </a:rPr>
              <a:t>Sugestão de tamanho de fonte para o texto: </a:t>
            </a:r>
            <a:br>
              <a:rPr lang="pt-BR" sz="1500" b="1" dirty="0">
                <a:solidFill>
                  <a:schemeClr val="dk2"/>
                </a:solidFill>
              </a:rPr>
            </a:br>
            <a:r>
              <a:rPr lang="pt-BR" sz="1500" b="1" dirty="0">
                <a:solidFill>
                  <a:schemeClr val="dk2"/>
                </a:solidFill>
              </a:rPr>
              <a:t>Arial 15</a:t>
            </a:r>
            <a:endParaRPr sz="1500" b="1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Personalizar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ALISSEM COMUNICAÇÃO</dc:creator>
  <cp:lastModifiedBy>ALISSEM COMUNICAÇÃO</cp:lastModifiedBy>
  <cp:revision>1</cp:revision>
  <dcterms:modified xsi:type="dcterms:W3CDTF">2025-09-25T18:48:06Z</dcterms:modified>
</cp:coreProperties>
</file>