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0287000" cy="1828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747775"/>
          </p15:clr>
        </p15:guide>
        <p15:guide id="2" pos="324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i7wW7YJ+2RYI1gazf4LNEhKkhE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5" d="100"/>
          <a:sy n="35" d="100"/>
        </p:scale>
        <p:origin x="2964" y="366"/>
      </p:cViewPr>
      <p:guideLst>
        <p:guide orient="horz" pos="57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4919" y="685800"/>
            <a:ext cx="1928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8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50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ctrTitle"/>
          </p:nvPr>
        </p:nvSpPr>
        <p:spPr>
          <a:xfrm>
            <a:off x="350672" y="2647378"/>
            <a:ext cx="9585600" cy="72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ubTitle" idx="1"/>
          </p:nvPr>
        </p:nvSpPr>
        <p:spPr>
          <a:xfrm>
            <a:off x="350663" y="10076889"/>
            <a:ext cx="9585600" cy="28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350663" y="7647467"/>
            <a:ext cx="9585600" cy="29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4500000" cy="12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2"/>
          </p:nvPr>
        </p:nvSpPr>
        <p:spPr>
          <a:xfrm>
            <a:off x="5436450" y="4097689"/>
            <a:ext cx="4500000" cy="12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50663" y="1975467"/>
            <a:ext cx="3159000" cy="2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50663" y="4940800"/>
            <a:ext cx="3159000" cy="113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marL="1371600" lvl="2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marL="1828800" lvl="3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marL="2286000" lvl="4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marL="2743200" lvl="5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marL="3200400" lvl="6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marL="3657600" lvl="7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marL="4114800" lvl="8" indent="-3746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551531" y="1600533"/>
            <a:ext cx="7163700" cy="14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5143500" y="-444"/>
            <a:ext cx="51435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6925" tIns="176925" rIns="176925" bIns="176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298688" y="4384622"/>
            <a:ext cx="4550700" cy="52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subTitle" idx="1"/>
          </p:nvPr>
        </p:nvSpPr>
        <p:spPr>
          <a:xfrm>
            <a:off x="298688" y="9966489"/>
            <a:ext cx="4550700" cy="4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5556938" y="2574489"/>
            <a:ext cx="4316700" cy="13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457200" lvl="0" indent="-450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350663" y="15042044"/>
            <a:ext cx="6748800" cy="21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>
            <a:spLocks noGrp="1"/>
          </p:cNvSpPr>
          <p:nvPr>
            <p:ph type="title" hasCustomPrompt="1"/>
          </p:nvPr>
        </p:nvSpPr>
        <p:spPr>
          <a:xfrm>
            <a:off x="350663" y="3932889"/>
            <a:ext cx="9585600" cy="69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0"/>
              <a:buNone/>
              <a:defRPr sz="232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1"/>
          </p:nvPr>
        </p:nvSpPr>
        <p:spPr>
          <a:xfrm>
            <a:off x="350663" y="11207911"/>
            <a:ext cx="9585600" cy="46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50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4000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marL="1371600" lvl="2" indent="-4000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marL="1828800" lvl="3" indent="-4000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marL="2286000" lvl="4" indent="-4000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marL="2743200" lvl="5" indent="-4000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marL="3200400" lvl="6" indent="-4000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marL="3657600" lvl="7" indent="-4000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marL="4114800" lvl="8" indent="-4000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marR="0" lvl="0" indent="-450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●"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○"/>
              <a:defRPr sz="2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■"/>
              <a:defRPr sz="2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●"/>
              <a:defRPr sz="2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○"/>
              <a:defRPr sz="2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■"/>
              <a:defRPr sz="2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●"/>
              <a:defRPr sz="2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○"/>
              <a:defRPr sz="2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■"/>
              <a:defRPr sz="2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/>
        </p:nvSpPr>
        <p:spPr>
          <a:xfrm>
            <a:off x="850600" y="1329075"/>
            <a:ext cx="94896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chemeClr val="dk2"/>
              </a:solidFill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592050" y="1124097"/>
            <a:ext cx="9102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chemeClr val="dk2"/>
                </a:solidFill>
              </a:rPr>
              <a:t>SUGESTÃO DE TAMANHO DE FONTE</a:t>
            </a:r>
            <a:br>
              <a:rPr lang="pt-BR" sz="3000" b="1" dirty="0">
                <a:solidFill>
                  <a:schemeClr val="dk2"/>
                </a:solidFill>
              </a:rPr>
            </a:br>
            <a:r>
              <a:rPr lang="pt-BR" sz="3000" b="1" dirty="0">
                <a:solidFill>
                  <a:schemeClr val="dk2"/>
                </a:solidFill>
              </a:rPr>
              <a:t>PARA TÍTULO: ARIAL 30</a:t>
            </a:r>
            <a:endParaRPr sz="3000" b="1" dirty="0">
              <a:solidFill>
                <a:schemeClr val="dk2"/>
              </a:solidFill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592050" y="2525822"/>
            <a:ext cx="91029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solidFill>
                  <a:schemeClr val="dk2"/>
                </a:solidFill>
              </a:rPr>
              <a:t>Sugestão de tamanho de fonte para o texto: </a:t>
            </a:r>
            <a:br>
              <a:rPr lang="pt-BR" sz="1500" b="1" dirty="0">
                <a:solidFill>
                  <a:schemeClr val="dk2"/>
                </a:solidFill>
              </a:rPr>
            </a:br>
            <a:r>
              <a:rPr lang="pt-BR" sz="1500" b="1" dirty="0">
                <a:solidFill>
                  <a:schemeClr val="dk2"/>
                </a:solidFill>
              </a:rPr>
              <a:t>Arial 15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</Words>
  <Application>Microsoft Office PowerPoint</Application>
  <PresentationFormat>Personalizar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ALISSEM COMUNICAÇÃO</dc:creator>
  <cp:lastModifiedBy>ALISSEM COMUNICAÇÃO</cp:lastModifiedBy>
  <cp:revision>2</cp:revision>
  <dcterms:modified xsi:type="dcterms:W3CDTF">2026-09-18T22:03:49Z</dcterms:modified>
</cp:coreProperties>
</file>